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Inter" charset="1" panose="020B0502030000000004"/>
      <p:regular r:id="rId11"/>
    </p:embeddedFont>
    <p:embeddedFont>
      <p:font typeface="Inter Bold" charset="1" panose="020B0802030000000004"/>
      <p:regular r:id="rId12"/>
    </p:embeddedFont>
    <p:embeddedFont>
      <p:font typeface="Inter Italics" charset="1" panose="020B0502030000000004"/>
      <p:regular r:id="rId13"/>
    </p:embeddedFont>
    <p:embeddedFont>
      <p:font typeface="Inter Bold Italics" charset="1" panose="020B0802030000000004"/>
      <p:regular r:id="rId14"/>
    </p:embeddedFont>
    <p:embeddedFont>
      <p:font typeface="Eczar SemiBold" charset="1" panose="02000603040300000004"/>
      <p:regular r:id="rId15"/>
    </p:embeddedFont>
    <p:embeddedFont>
      <p:font typeface="Eczar SemiBold Bold" charset="1" panose="0200060304030000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14748" y="-2532871"/>
            <a:ext cx="21674540" cy="159997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88497">
            <a:off x="-345619" y="-191067"/>
            <a:ext cx="5778062" cy="57780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363976">
            <a:off x="-548776" y="4474502"/>
            <a:ext cx="8181387" cy="613604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344899" y="3012800"/>
            <a:ext cx="10290941" cy="5456368"/>
            <a:chOff x="0" y="0"/>
            <a:chExt cx="13721255" cy="727515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3721255" cy="5721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794"/>
                </a:lnSpc>
              </a:pPr>
              <a:r>
                <a:rPr lang="en-US" sz="14603">
                  <a:solidFill>
                    <a:srgbClr val="FFFFFF"/>
                  </a:solidFill>
                  <a:latin typeface="Eczar SemiBold"/>
                </a:rPr>
                <a:t>THE BEST CHASERS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48379"/>
              <a:ext cx="13292004" cy="1026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56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300236" y="25984"/>
            <a:ext cx="3803093" cy="20054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7666"/>
          <a:stretch>
            <a:fillRect/>
          </a:stretch>
        </p:blipFill>
        <p:spPr>
          <a:xfrm flipH="false" flipV="false" rot="0">
            <a:off x="5522939" y="583157"/>
            <a:ext cx="12800569" cy="87247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243548">
            <a:off x="8688762" y="987209"/>
            <a:ext cx="2611372" cy="22816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501891" y="2276272"/>
            <a:ext cx="6699891" cy="573445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541959">
            <a:off x="15176408" y="3632400"/>
            <a:ext cx="1993600" cy="21436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2404845">
            <a:off x="13491106" y="5582178"/>
            <a:ext cx="3496226" cy="342193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512367" y="1276350"/>
            <a:ext cx="6712031" cy="5681367"/>
            <a:chOff x="0" y="0"/>
            <a:chExt cx="8949375" cy="75751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949375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u="sng">
                  <a:solidFill>
                    <a:srgbClr val="FFFFFF"/>
                  </a:solidFill>
                  <a:latin typeface="Archivo Black"/>
                </a:rPr>
                <a:t>Linha de vida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44256"/>
              <a:ext cx="8949375" cy="593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Inter"/>
                </a:rPr>
                <a:t>- Lan house do meu pai</a:t>
              </a:r>
            </a:p>
            <a:p>
              <a:pPr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Inter"/>
                </a:rPr>
                <a:t>- Fascinado por jogos e descobrir como que funciona por trás daquilo</a:t>
              </a:r>
            </a:p>
            <a:p>
              <a:pPr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Inter"/>
                </a:rPr>
                <a:t>- Motivo de toda essa trajetória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300236" y="25984"/>
            <a:ext cx="3803093" cy="20054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7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6335" y="-128296"/>
            <a:ext cx="16215329" cy="119698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59965" y="1926218"/>
            <a:ext cx="7168071" cy="59832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97965" y="830843"/>
            <a:ext cx="1409207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u="sng">
                <a:solidFill>
                  <a:srgbClr val="FFFFFF"/>
                </a:solidFill>
                <a:latin typeface="Archivo Black"/>
              </a:rPr>
              <a:t>Valores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3618002" y="4360639"/>
            <a:ext cx="1409207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Inter"/>
              </a:rPr>
              <a:t>CONFIANÇA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1911" y="8570818"/>
            <a:ext cx="1409207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Inter"/>
              </a:rPr>
              <a:t>SOLIDARIEDADE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55589" y="4360639"/>
            <a:ext cx="1409207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Inter"/>
              </a:rPr>
              <a:t>ALTRUÍSMO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300236" y="25984"/>
            <a:ext cx="3803093" cy="20054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0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971408" y="-2856376"/>
            <a:ext cx="21674540" cy="15999752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77699" y="2425480"/>
            <a:ext cx="6264483" cy="5657850"/>
            <a:chOff x="0" y="0"/>
            <a:chExt cx="6142990" cy="554812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142990" cy="5548122"/>
            </a:xfrm>
            <a:custGeom>
              <a:avLst/>
              <a:gdLst/>
              <a:ahLst/>
              <a:cxnLst/>
              <a:rect r="r" b="b" t="t" l="l"/>
              <a:pathLst>
                <a:path h="5548122" w="6142990">
                  <a:moveTo>
                    <a:pt x="4689221" y="5548122"/>
                  </a:moveTo>
                  <a:lnTo>
                    <a:pt x="1453769" y="5548122"/>
                  </a:lnTo>
                  <a:cubicBezTo>
                    <a:pt x="650875" y="5548122"/>
                    <a:pt x="0" y="4897248"/>
                    <a:pt x="0" y="4094353"/>
                  </a:cubicBezTo>
                  <a:lnTo>
                    <a:pt x="0" y="1453769"/>
                  </a:lnTo>
                  <a:cubicBezTo>
                    <a:pt x="0" y="1068206"/>
                    <a:pt x="153165" y="698434"/>
                    <a:pt x="425799" y="425799"/>
                  </a:cubicBezTo>
                  <a:cubicBezTo>
                    <a:pt x="698434" y="153165"/>
                    <a:pt x="1068206" y="0"/>
                    <a:pt x="1453769" y="0"/>
                  </a:cubicBezTo>
                  <a:lnTo>
                    <a:pt x="4689221" y="0"/>
                  </a:lnTo>
                  <a:cubicBezTo>
                    <a:pt x="5074785" y="0"/>
                    <a:pt x="5444556" y="153165"/>
                    <a:pt x="5717191" y="425799"/>
                  </a:cubicBezTo>
                  <a:cubicBezTo>
                    <a:pt x="5989825" y="698434"/>
                    <a:pt x="6142990" y="1068206"/>
                    <a:pt x="6142990" y="1453769"/>
                  </a:cubicBezTo>
                  <a:lnTo>
                    <a:pt x="6142990" y="4094353"/>
                  </a:lnTo>
                  <a:cubicBezTo>
                    <a:pt x="6142990" y="4897248"/>
                    <a:pt x="5492116" y="5548122"/>
                    <a:pt x="4689221" y="5548122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100" b="-210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571287">
            <a:off x="6302384" y="1063858"/>
            <a:ext cx="2173357" cy="19370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787129">
            <a:off x="919391" y="7422952"/>
            <a:ext cx="1929617" cy="193203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522537" y="3247012"/>
            <a:ext cx="8736763" cy="4191718"/>
            <a:chOff x="0" y="0"/>
            <a:chExt cx="11649018" cy="558895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649018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u="sng">
                  <a:solidFill>
                    <a:srgbClr val="FFFFFF"/>
                  </a:solidFill>
                  <a:latin typeface="Archivo Black"/>
                </a:rPr>
                <a:t>Dificuldades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64657"/>
              <a:ext cx="11649018" cy="3924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Inter"/>
                </a:rPr>
                <a:t>Entender como funciona de fato a API que faz a integração de dados no banco, ou que pega dados do banco.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300236" y="25984"/>
            <a:ext cx="3803093" cy="20054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6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96210" y="-1108001"/>
            <a:ext cx="16215329" cy="11969861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95085" y="1028700"/>
            <a:ext cx="7417581" cy="8229600"/>
            <a:chOff x="0" y="0"/>
            <a:chExt cx="5510530" cy="6113780"/>
          </a:xfrm>
        </p:grpSpPr>
        <p:sp>
          <p:nvSpPr>
            <p:cNvPr name="Freeform 4" id="4"/>
            <p:cNvSpPr/>
            <p:nvPr/>
          </p:nvSpPr>
          <p:spPr>
            <a:xfrm>
              <a:off x="45720" y="49530"/>
              <a:ext cx="5420360" cy="6014720"/>
            </a:xfrm>
            <a:custGeom>
              <a:avLst/>
              <a:gdLst/>
              <a:ahLst/>
              <a:cxnLst/>
              <a:rect r="r" b="b" t="t" l="l"/>
              <a:pathLst>
                <a:path h="6014720" w="5420360">
                  <a:moveTo>
                    <a:pt x="5148580" y="3408680"/>
                  </a:moveTo>
                  <a:lnTo>
                    <a:pt x="5149850" y="3406140"/>
                  </a:ln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lnTo>
                    <a:pt x="1115060" y="1121410"/>
                  </a:lnTo>
                  <a:lnTo>
                    <a:pt x="1115060" y="1121410"/>
                  </a:ln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4"/>
              <a:stretch>
                <a:fillRect l="-950" r="-950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762420">
            <a:off x="9524658" y="1209732"/>
            <a:ext cx="1851956" cy="184964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947470">
            <a:off x="14626879" y="7266201"/>
            <a:ext cx="1793786" cy="173773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30046" y="2959418"/>
            <a:ext cx="8120910" cy="4715474"/>
            <a:chOff x="0" y="0"/>
            <a:chExt cx="10827880" cy="628729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827880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 u="sng">
                  <a:solidFill>
                    <a:srgbClr val="FFFFFF"/>
                  </a:solidFill>
                  <a:latin typeface="Archivo Black"/>
                </a:rPr>
                <a:t>Superação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38945" y="1359698"/>
              <a:ext cx="9549990" cy="492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Inter"/>
                </a:rPr>
                <a:t>Implementar tudo que aprendi durante esse tempo de faculdade, e também aplicando um pouco mais do que eu aprendi aqui dentro.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7365" y="25984"/>
            <a:ext cx="3803093" cy="20054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7666"/>
          <a:stretch>
            <a:fillRect/>
          </a:stretch>
        </p:blipFill>
        <p:spPr>
          <a:xfrm flipH="false" flipV="false" rot="0">
            <a:off x="-2185476" y="-5090452"/>
            <a:ext cx="21674540" cy="14773152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323041" y="1456413"/>
            <a:ext cx="10058400" cy="4582415"/>
            <a:chOff x="0" y="0"/>
            <a:chExt cx="13938250" cy="6350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9382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3938250">
                  <a:moveTo>
                    <a:pt x="12528550" y="6350000"/>
                  </a:moveTo>
                  <a:lnTo>
                    <a:pt x="1410970" y="6350000"/>
                  </a:lnTo>
                  <a:cubicBezTo>
                    <a:pt x="631190" y="6350000"/>
                    <a:pt x="0" y="5718810"/>
                    <a:pt x="0" y="4939030"/>
                  </a:cubicBezTo>
                  <a:lnTo>
                    <a:pt x="0" y="4895850"/>
                  </a:lnTo>
                  <a:cubicBezTo>
                    <a:pt x="0" y="2037080"/>
                    <a:pt x="2317750" y="0"/>
                    <a:pt x="5175250" y="0"/>
                  </a:cubicBezTo>
                  <a:lnTo>
                    <a:pt x="8763000" y="0"/>
                  </a:lnTo>
                  <a:cubicBezTo>
                    <a:pt x="11621770" y="0"/>
                    <a:pt x="13938250" y="2037080"/>
                    <a:pt x="13938250" y="4895850"/>
                  </a:cubicBezTo>
                  <a:lnTo>
                    <a:pt x="13938250" y="4939030"/>
                  </a:lnTo>
                  <a:cubicBezTo>
                    <a:pt x="13938250" y="5718810"/>
                    <a:pt x="13307061" y="6350000"/>
                    <a:pt x="12528550" y="6350000"/>
                  </a:cubicBezTo>
                  <a:cubicBezTo>
                    <a:pt x="12528550" y="6350000"/>
                    <a:pt x="12528550" y="6350000"/>
                    <a:pt x="1252855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7872" b="-787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76171" y="6662953"/>
            <a:ext cx="13135658" cy="2641048"/>
            <a:chOff x="0" y="0"/>
            <a:chExt cx="17514210" cy="35213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7514210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FFFFF"/>
                  </a:solidFill>
                  <a:latin typeface="Archivo Black"/>
                </a:rPr>
                <a:t>Gratidão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87280" y="1482412"/>
              <a:ext cx="15939651" cy="2038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FFFFFF"/>
                  </a:solidFill>
                  <a:latin typeface="Inter"/>
                </a:rPr>
                <a:t>Agradecer meu pai e minha mãe, por sempre estarem me apoiando durante todo esse processo de aprendizado, pois assim fico ainda mais motivado para fazer aquilo que tanto amo.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613960" y="568914"/>
            <a:ext cx="1895912" cy="203861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800000">
            <a:off x="2237630" y="4509490"/>
            <a:ext cx="1895912" cy="2038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7666"/>
          <a:stretch>
            <a:fillRect/>
          </a:stretch>
        </p:blipFill>
        <p:spPr>
          <a:xfrm flipH="false" flipV="false" rot="0">
            <a:off x="5522939" y="583157"/>
            <a:ext cx="12800569" cy="872474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24020" y="4530732"/>
            <a:ext cx="6692244" cy="2195217"/>
            <a:chOff x="0" y="0"/>
            <a:chExt cx="8922993" cy="292695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922993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99"/>
                </a:lnSpc>
              </a:pPr>
              <a:r>
                <a:rPr lang="en-US" sz="8999">
                  <a:solidFill>
                    <a:srgbClr val="FFFFFF"/>
                  </a:solidFill>
                  <a:latin typeface="Archivo Black"/>
                </a:rPr>
                <a:t>Obrigado!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12556"/>
              <a:ext cx="8922993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70008">
            <a:off x="8837851" y="2729246"/>
            <a:ext cx="2956055" cy="341247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718610" y="2443397"/>
            <a:ext cx="5010523" cy="50042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7365" y="25984"/>
            <a:ext cx="3803093" cy="20054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DAExW5RG8LQ</dc:identifier>
  <dcterms:modified xsi:type="dcterms:W3CDTF">2011-08-01T06:04:30Z</dcterms:modified>
  <cp:revision>1</cp:revision>
  <dc:title>Projeto Individual</dc:title>
</cp:coreProperties>
</file>